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3276000" cy="1980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card_front_bg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76000" cy="19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496" y="974064"/>
            <a:ext cx="122304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l"/>
            <a:r>
              <a:rPr sz="722" b="1" i="0">
                <a:solidFill>
                  <a:srgbClr val="FFFFFF"/>
                </a:solidFill>
                <a:latin typeface="游明朝"/>
                <a:ea typeface="游明朝"/>
                <a:cs typeface="游明朝"/>
              </a:rPr>
              <a:t>体験コース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5360" y="974064"/>
            <a:ext cx="32760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r"/>
            <a:r>
              <a:rPr sz="481" b="0" i="0" strike="sngStrike">
                <a:solidFill>
                  <a:srgbClr val="93A0B1"/>
                </a:solidFill>
                <a:latin typeface="游明朝"/>
                <a:ea typeface="游明朝"/>
                <a:cs typeface="游明朝"/>
              </a:rPr>
              <a:t>¥8,000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4000" y="974064"/>
            <a:ext cx="54600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r"/>
            <a:r>
              <a:rPr sz="963" b="1" i="0">
                <a:solidFill>
                  <a:srgbClr val="E6C877"/>
                </a:solidFill>
                <a:latin typeface="游明朝"/>
                <a:ea typeface="游明朝"/>
                <a:cs typeface="游明朝"/>
              </a:rPr>
              <a:t>無料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496" y="1227408"/>
            <a:ext cx="122304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l"/>
            <a:r>
              <a:rPr sz="722" b="1" i="0">
                <a:solidFill>
                  <a:srgbClr val="FFFFFF"/>
                </a:solidFill>
                <a:latin typeface="游明朝"/>
                <a:ea typeface="游明朝"/>
                <a:cs typeface="游明朝"/>
              </a:rPr>
              <a:t>スタンダード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5360" y="1227408"/>
            <a:ext cx="32760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r"/>
            <a:r>
              <a:rPr sz="481" b="0" i="0" strike="sngStrike">
                <a:solidFill>
                  <a:srgbClr val="93A0B1"/>
                </a:solidFill>
                <a:latin typeface="游明朝"/>
                <a:ea typeface="游明朝"/>
                <a:cs typeface="游明朝"/>
              </a:rPr>
              <a:t>¥12,000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4000" y="1227408"/>
            <a:ext cx="54600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r"/>
            <a:r>
              <a:rPr sz="963" b="1" i="0">
                <a:solidFill>
                  <a:srgbClr val="E6C877"/>
                </a:solidFill>
                <a:latin typeface="游明朝"/>
                <a:ea typeface="游明朝"/>
                <a:cs typeface="游明朝"/>
              </a:rPr>
              <a:t>¥5,000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496" y="1480752"/>
            <a:ext cx="122304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l"/>
            <a:r>
              <a:rPr sz="722" b="1" i="0">
                <a:solidFill>
                  <a:srgbClr val="FFFFFF"/>
                </a:solidFill>
                <a:latin typeface="游明朝"/>
                <a:ea typeface="游明朝"/>
                <a:cs typeface="游明朝"/>
              </a:rPr>
              <a:t>プレミアム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5360" y="1480752"/>
            <a:ext cx="32760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r"/>
            <a:r>
              <a:rPr sz="481" b="0" i="0" strike="sngStrike">
                <a:solidFill>
                  <a:srgbClr val="93A0B1"/>
                </a:solidFill>
                <a:latin typeface="游明朝"/>
                <a:ea typeface="游明朝"/>
                <a:cs typeface="游明朝"/>
              </a:rPr>
              <a:t>¥18,000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4000" y="1480752"/>
            <a:ext cx="546000" cy="22713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r"/>
            <a:r>
              <a:rPr sz="963" b="1" i="0">
                <a:solidFill>
                  <a:srgbClr val="E6C877"/>
                </a:solidFill>
                <a:latin typeface="游明朝"/>
                <a:ea typeface="游明朝"/>
                <a:cs typeface="游明朝"/>
              </a:rPr>
              <a:t>¥10,000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8800" y="1742832"/>
            <a:ext cx="786240" cy="109200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l"/>
            <a:r>
              <a:rPr sz="515" b="0" i="0">
                <a:solidFill>
                  <a:srgbClr val="EADFC6"/>
                </a:solidFill>
                <a:latin typeface="游明朝"/>
                <a:ea typeface="游明朝"/>
                <a:cs typeface="游明朝"/>
              </a:rPr>
              <a:t>2026 / 12 / 31 まで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card_back_bg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76000" cy="19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3568"/>
            <a:ext cx="3276000" cy="240240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ctr"/>
            <a:r>
              <a:rPr sz="1238" b="1" i="0">
                <a:solidFill>
                  <a:srgbClr val="FFFFFF"/>
                </a:solidFill>
                <a:latin typeface="游明朝"/>
                <a:ea typeface="游明朝"/>
                <a:cs typeface="游明朝"/>
              </a:rPr>
              <a:t>○○整体院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5072"/>
            <a:ext cx="3276000" cy="96096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ctr"/>
            <a:r>
              <a:rPr sz="447" b="0" i="1">
                <a:solidFill>
                  <a:srgbClr val="C9A24F"/>
                </a:solidFill>
                <a:latin typeface="Georgia"/>
                <a:ea typeface="Georgia"/>
                <a:cs typeface="Georgia"/>
              </a:rPr>
              <a:t>—  TEST SEITAIIN  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7200" y="572208"/>
            <a:ext cx="1310400" cy="1747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464" b="0" i="0">
                <a:solidFill>
                  <a:srgbClr val="F2EAD6"/>
                </a:solidFill>
                <a:latin typeface="游ゴシック"/>
                <a:ea typeface="游ゴシック"/>
                <a:cs typeface="游ゴシック"/>
              </a:rPr>
              <a:t>000-0000 ○○県○○市○○ 1-2-3 ○○ビル1F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7200" y="856128"/>
            <a:ext cx="1310400" cy="122304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l"/>
            <a:r>
              <a:rPr sz="687" b="1" i="0">
                <a:solidFill>
                  <a:srgbClr val="FFFFFF"/>
                </a:solidFill>
                <a:latin typeface="游ゴシック"/>
                <a:ea typeface="游ゴシック"/>
                <a:cs typeface="游ゴシック"/>
              </a:rPr>
              <a:t>000-0000-0000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7200" y="1061424"/>
            <a:ext cx="1310400" cy="122304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l"/>
            <a:r>
              <a:rPr sz="464" b="0" i="0">
                <a:solidFill>
                  <a:srgbClr val="F2EAD6"/>
                </a:solidFill>
                <a:latin typeface="游ゴシック"/>
                <a:ea typeface="游ゴシック"/>
                <a:cs typeface="游ゴシック"/>
              </a:rPr>
              <a:t>10:00〜19:00（水曜定休）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880" y="1266720"/>
            <a:ext cx="1223040" cy="122304"/>
          </a:xfrm>
          <a:prstGeom prst="rect">
            <a:avLst/>
          </a:prstGeom>
          <a:noFill/>
        </p:spPr>
        <p:txBody>
          <a:bodyPr wrap="none" anchor="ctr" lIns="0" rIns="0" tIns="0" bIns="0">
            <a:spAutoFit/>
          </a:bodyPr>
          <a:lstStyle/>
          <a:p>
            <a:pPr algn="l"/>
            <a:r>
              <a:rPr sz="584" b="1" i="0">
                <a:solidFill>
                  <a:srgbClr val="FFFFFF"/>
                </a:solidFill>
                <a:latin typeface="游ゴシック"/>
                <a:ea typeface="游ゴシック"/>
                <a:cs typeface="游ゴシック"/>
              </a:rPr>
              <a:t>@000000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