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</p:sldIdLst>
  <p:sldSz cx="3600000" cy="532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949AA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949AA2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6D3A3A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949AA2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6D3A3A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C76E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C76E5D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welcome_1  ／  表面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FAE3D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F5D0C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C76E5D"/>
                </a:solidFill>
                <a:latin typeface="メイリオ"/>
              </a:rPr>
              <a:t>RE-CONNECT POSTCARD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949AA2"/>
                </a:solidFill>
                <a:latin typeface="メイリオ"/>
              </a:rPr>
              <a:t>半年以上ご無沙汰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6D3A3A"/>
                </a:solidFill>
                <a:latin typeface="メイリオ"/>
              </a:rPr>
              <a:t>お変わりありませんか？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 w="9525">
            <a:solidFill>
              <a:srgbClr val="949AA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216000" y="1980000"/>
            <a:ext cx="3168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1">
                <a:solidFill>
                  <a:srgbClr val="949AA2"/>
                </a:solidFill>
                <a:latin typeface="メイリオ"/>
              </a:rPr>
              <a:t>◼ PHOTO PLACEHOLDER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000" y="2232000"/>
            <a:ext cx="3168000" cy="54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0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院の写真を配置してください</a:t>
            </a:r>
          </a:p>
          <a:p>
            <a:pPr algn="ctr">
              <a:lnSpc>
                <a:spcPct val="140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（外観 ／ スタッフ集合写真 ／ 先生の写真）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長らくご無沙汰しております。お変わりありませんか？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この機会にぜひ、またお顔を見せにいらしてください。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949AA2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3" name="Connector 12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15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C76E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dormant_2  ／  裏面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FAE3D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F5D0C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C76E5D"/>
                </a:solidFill>
                <a:latin typeface="メイリオ"/>
              </a:rPr>
              <a:t>WELCOME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949AA2"/>
                </a:solidFill>
                <a:latin typeface="メイリオ"/>
              </a:rPr>
              <a:t>ご予約のお礼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6D3A3A"/>
                </a:solidFill>
                <a:latin typeface="メイリオ"/>
              </a:rPr>
              <a:t>ご予約ありがとうございます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9" name="Picture 8" descr="DSC087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1044000"/>
            <a:ext cx="3168000" cy="230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このたびはご予約いただきまして、本当にありがとうございます。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ご来院当日、お悩みやお困りごとを、しっかりお伺いします。リラックスしてお越しくださいね。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949AA2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C76E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welcome_1  ／  裏面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949AA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949AA2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6D3A3A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949AA2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6D3A3A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C76E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C76E5D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thankyou_2  ／  表面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FAE3D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F5D0C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C76E5D"/>
                </a:solidFill>
                <a:latin typeface="メイリオ"/>
              </a:rPr>
              <a:t>THANK YOU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949AA2"/>
                </a:solidFill>
                <a:latin typeface="メイリオ"/>
              </a:rPr>
              <a:t>継続感謝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6D3A3A"/>
                </a:solidFill>
                <a:latin typeface="メイリオ"/>
              </a:rPr>
              <a:t>いつもありがとうございます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9" name="Picture 8" descr="DSC087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1044000"/>
            <a:ext cx="3168000" cy="230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いつもご利用いただき、ありがとうございます。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引き続き、丁寧にサポートさせていただきます。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949AA2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C76E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thankyou_2  ／  裏面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949AA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949AA2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6D3A3A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949AA2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6D3A3A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C76E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C76E5D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thankyou_3  ／  表面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FAE3D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F5D0C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C76E5D"/>
                </a:solidFill>
                <a:latin typeface="メイリオ"/>
              </a:rPr>
              <a:t>THANK YOU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949AA2"/>
                </a:solidFill>
                <a:latin typeface="メイリオ"/>
              </a:rPr>
              <a:t>一区切りのご挨拶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6D3A3A"/>
                </a:solidFill>
                <a:latin typeface="メイリオ"/>
              </a:rPr>
              <a:t>感謝を込めて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9" name="Picture 8" descr="DSC087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1044000"/>
            <a:ext cx="3168000" cy="230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これまで通ってくださり、本当にありがとうございました。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またお会いできる日を、楽しみにしております。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949AA2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C76E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thankyou_3  ／  裏面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949AA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949AA2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6D3A3A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949AA2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6D3A3A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C76E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C76E5D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dormant_1  ／  表面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FAE3D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F5D0C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C76E5D"/>
                </a:solidFill>
                <a:latin typeface="メイリオ"/>
              </a:rPr>
              <a:t>RE-CONNECT POSTCARD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949AA2"/>
                </a:solidFill>
                <a:latin typeface="メイリオ"/>
              </a:rPr>
              <a:t>1〜6ヶ月ご無沙汰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6D3A3A"/>
                </a:solidFill>
                <a:latin typeface="メイリオ"/>
              </a:rPr>
              <a:t>その後、お体はいかがですか？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9" name="Picture 8" descr="DSC087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1044000"/>
            <a:ext cx="3168000" cy="230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すっかりご無沙汰しておりますが、その後お体はいかがですか？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お時間のあるときに、またお顔を見せにいらしてください。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949AA2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C76E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dormant_1  ／  裏面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949AA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949AA2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6D3A3A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949AA2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6D3A3A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C76E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C76E5D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dormant_2  ／  表面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