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3600000" cy="532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A89F95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A89F95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8B4513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A89F95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4A3F35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4A3F35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8B4513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E875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E8753A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A89F95"/>
                </a:solidFill>
                <a:latin typeface="メイリオ"/>
              </a:rPr>
              <a:t>thankyou_1  ／  表面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E8753A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A89F95"/>
                </a:solidFill>
                <a:latin typeface="メイリオ"/>
              </a:rPr>
              <a:t>半年以上ご無沙汰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8B4513"/>
                </a:solidFill>
                <a:latin typeface="メイリオ"/>
              </a:rPr>
              <a:t>お変わりありませんか？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 w="9525">
            <a:solidFill>
              <a:srgbClr val="A89F95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216000" y="1980000"/>
            <a:ext cx="31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1">
                <a:solidFill>
                  <a:srgbClr val="A89F95"/>
                </a:solidFill>
                <a:latin typeface="メイリオ"/>
              </a:rPr>
              <a:t>◼ PHOTO PLACEHOLDER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000" y="2232000"/>
            <a:ext cx="3168000" cy="54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院の写真を配置してください</a:t>
            </a:r>
          </a:p>
          <a:p>
            <a:pPr algn="ctr">
              <a:lnSpc>
                <a:spcPct val="140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（外観 ／ スタッフ集合写真 ／ 先生の写真）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長らくご無沙汰しております。お変わりありませんか？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この機会にぜひ、またお顔を見せにいらしてください。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A89F95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E875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4A3F35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4A3F35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A89F95"/>
                </a:solidFill>
                <a:latin typeface="メイリオ"/>
              </a:rPr>
              <a:t>dormant_2  ／  裏面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E8753A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A89F95"/>
                </a:solidFill>
                <a:latin typeface="メイリオ"/>
              </a:rPr>
              <a:t>初診お礼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8B4513"/>
                </a:solidFill>
                <a:latin typeface="メイリオ"/>
              </a:rPr>
              <a:t>ご来院ありがとうございました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  <a:ln>
            <a:solidFill/>
          </a:ln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先日はご来院くださり、ありがとうございました。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気になることがございましたら、いつでもお知らせください。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A89F95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E875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4A3F35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4A3F35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A89F95"/>
                </a:solidFill>
                <a:latin typeface="メイリオ"/>
              </a:rPr>
              <a:t>thankyou_1  ／  裏面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A89F95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A89F95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8B4513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A89F95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4A3F35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4A3F35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8B4513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E875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E8753A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A89F95"/>
                </a:solidFill>
                <a:latin typeface="メイリオ"/>
              </a:rPr>
              <a:t>thankyou_2  ／  表面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E8753A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A89F95"/>
                </a:solidFill>
                <a:latin typeface="メイリオ"/>
              </a:rPr>
              <a:t>継続感謝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8B4513"/>
                </a:solidFill>
                <a:latin typeface="メイリオ"/>
              </a:rPr>
              <a:t>いつもありがとうございます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  <a:ln>
            <a:solidFill/>
          </a:ln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いつもご利用いただき、ありがとうございます。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引き続き、丁寧にサポートさせていただきます。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A89F95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E875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4A3F35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4A3F35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A89F95"/>
                </a:solidFill>
                <a:latin typeface="メイリオ"/>
              </a:rPr>
              <a:t>thankyou_2  ／  裏面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A89F95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A89F95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8B4513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A89F95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4A3F35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4A3F35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8B4513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E875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E8753A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A89F95"/>
                </a:solidFill>
                <a:latin typeface="メイリオ"/>
              </a:rPr>
              <a:t>thankyou_3  ／  表面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E8753A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A89F95"/>
                </a:solidFill>
                <a:latin typeface="メイリオ"/>
              </a:rPr>
              <a:t>一区切りのご挨拶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8B4513"/>
                </a:solidFill>
                <a:latin typeface="メイリオ"/>
              </a:rPr>
              <a:t>感謝を込めて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  <a:ln>
            <a:solidFill/>
          </a:ln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これまで通ってくださり、本当にありがとうございました。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またお会いできる日を、楽しみにしております。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A89F95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E875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4A3F35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4A3F35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A89F95"/>
                </a:solidFill>
                <a:latin typeface="メイリオ"/>
              </a:rPr>
              <a:t>thankyou_3  ／  裏面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A89F95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A89F95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8B4513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A89F95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4A3F35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4A3F35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8B4513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E875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E8753A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A89F95"/>
                </a:solidFill>
                <a:latin typeface="メイリオ"/>
              </a:rPr>
              <a:t>dormant_1  ／  表面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E8753A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A89F95"/>
                </a:solidFill>
                <a:latin typeface="メイリオ"/>
              </a:rPr>
              <a:t>1〜6ヶ月ご無沙汰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8B4513"/>
                </a:solidFill>
                <a:latin typeface="メイリオ"/>
              </a:rPr>
              <a:t>その後、お体はいかがですか？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  <a:ln>
            <a:solidFill/>
          </a:ln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すっかりご無沙汰しておりますが、その後お体はいかがですか？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4A3F35"/>
                </a:solidFill>
                <a:latin typeface="メイリオ"/>
              </a:rPr>
              <a:t>お時間のあるときに、またお顔を見せにいらしてください。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A89F95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E875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4A3F35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4A3F35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A89F95"/>
                </a:solidFill>
                <a:latin typeface="メイリオ"/>
              </a:rPr>
              <a:t>dormant_1  ／  裏面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solid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A89F95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A89F95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8B4513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A89F95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4A3F35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4A3F35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8B4513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E875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E8753A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4A3F35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  <a:ln>
            <a:solidFill/>
          </a:ln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A89F95"/>
                </a:solidFill>
                <a:latin typeface="メイリオ"/>
              </a:rPr>
              <a:t>dormant_2  ／  表面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